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7772400" cy="100584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cki O'Brien" initials="JO" lastIdx="2" clrIdx="0">
    <p:extLst>
      <p:ext uri="{19B8F6BF-5375-455C-9EA6-DF929625EA0E}">
        <p15:presenceInfo xmlns:p15="http://schemas.microsoft.com/office/powerpoint/2012/main" userId="S-1-5-21-2052111302-1645522239-682003330-957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4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9" d="100"/>
          <a:sy n="79" d="100"/>
        </p:scale>
        <p:origin x="27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70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38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830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1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443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2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4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96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544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18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2E39E-0CE7-4A67-ABD6-488DA07C4728}" type="datetimeFigureOut">
              <a:rPr lang="en-US" smtClean="0"/>
              <a:t>16-Apr-2018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8D6EF-02CF-48A5-9AB2-8B9BA79DB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4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74320"/>
            <a:ext cx="7315200" cy="48768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64" y="2761488"/>
            <a:ext cx="2103120" cy="21031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5415501"/>
            <a:ext cx="7178040" cy="29516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608" y="9308592"/>
            <a:ext cx="1411621" cy="530352"/>
          </a:xfrm>
          <a:prstGeom prst="rect">
            <a:avLst/>
          </a:prstGeom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464117"/>
            <a:ext cx="7000001" cy="66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83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72400" cy="10058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6765" y="8148724"/>
            <a:ext cx="6985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7458F"/>
                </a:solidFill>
                <a:latin typeface="Georgia" panose="02040502050405020303" pitchFamily="18" charset="0"/>
              </a:rPr>
              <a:t>[Customizable call to action:]</a:t>
            </a:r>
          </a:p>
          <a:p>
            <a:r>
              <a:rPr lang="en-US" sz="1200" b="1" dirty="0">
                <a:solidFill>
                  <a:srgbClr val="17458F"/>
                </a:solidFill>
                <a:latin typeface="Georgia" panose="02040502050405020303" pitchFamily="18" charset="0"/>
              </a:rPr>
              <a:t>Get involved with Rotary’s education projects!</a:t>
            </a:r>
          </a:p>
          <a:p>
            <a:r>
              <a:rPr lang="en-US" sz="1200" dirty="0">
                <a:solidFill>
                  <a:srgbClr val="17458F"/>
                </a:solidFill>
                <a:latin typeface="Georgia" panose="02040502050405020303" pitchFamily="18" charset="0"/>
              </a:rPr>
              <a:t>Your organization can have a significant impact on literacy in our community. Join a current Rotary project or help us find new opportunities to make a difference. With your support, we can change lives and improve the future for those who are most vulnerable. Contact us at [insert email] or [insert phone number] to learn how you can get involved</a:t>
            </a:r>
            <a:r>
              <a:rPr lang="en-US" sz="1200" dirty="0" smtClean="0">
                <a:solidFill>
                  <a:srgbClr val="17458F"/>
                </a:solidFill>
                <a:latin typeface="Georgia" panose="02040502050405020303" pitchFamily="18" charset="0"/>
              </a:rPr>
              <a:t>.</a:t>
            </a:r>
            <a:endParaRPr lang="en-US" sz="1200" b="1" dirty="0">
              <a:solidFill>
                <a:srgbClr val="17458F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7455" y="5841461"/>
            <a:ext cx="67974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Georgia" panose="02040502050405020303" pitchFamily="18" charset="0"/>
              </a:rPr>
              <a:t>[ In 500 words or less, describe a basic education and literacy project that your club or district either finished or is currently working on. Please use 12-point Georgia font . It’s also a good idea to include photographs of your project. ] </a:t>
            </a:r>
          </a:p>
          <a:p>
            <a:r>
              <a:rPr lang="en-US" sz="1200" dirty="0">
                <a:latin typeface="Georgia" panose="02040502050405020303" pitchFamily="18" charset="0"/>
              </a:rPr>
              <a:t> </a:t>
            </a:r>
          </a:p>
          <a:p>
            <a:r>
              <a:rPr lang="en-US" sz="1200" dirty="0">
                <a:latin typeface="Georgia" panose="02040502050405020303" pitchFamily="18" charset="0"/>
              </a:rPr>
              <a:t>[Your description should include 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The problem your project addresses and how it was discovered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A brief description of your community and how the project benefits it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How the partner organization’s involvement improves the project and its outcome  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If the project is complete, its impact on the community (example: trained 100 teachers in science education 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Georgia" panose="02040502050405020303" pitchFamily="18" charset="0"/>
              </a:rPr>
              <a:t>How this project will continue when Rotary’s involvement is over</a:t>
            </a:r>
            <a:r>
              <a:rPr lang="en-US" sz="1200" dirty="0" smtClean="0">
                <a:latin typeface="Georgia" panose="02040502050405020303" pitchFamily="18" charset="0"/>
              </a:rPr>
              <a:t>]</a:t>
            </a:r>
            <a:endParaRPr lang="en-US" sz="1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115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2919</TotalTime>
  <Words>83</Words>
  <Application>Microsoft Office PowerPoint</Application>
  <PresentationFormat>Custom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 O'Brien</dc:creator>
  <cp:lastModifiedBy>Mark Anderson</cp:lastModifiedBy>
  <cp:revision>65</cp:revision>
  <cp:lastPrinted>2018-01-04T16:11:04Z</cp:lastPrinted>
  <dcterms:created xsi:type="dcterms:W3CDTF">2017-04-07T15:48:22Z</dcterms:created>
  <dcterms:modified xsi:type="dcterms:W3CDTF">2018-04-15T21:28:38Z</dcterms:modified>
</cp:coreProperties>
</file>