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7772400" cy="100584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acki O'Brien" initials="JO" lastIdx="2" clrIdx="0">
    <p:extLst>
      <p:ext uri="{19B8F6BF-5375-455C-9EA6-DF929625EA0E}">
        <p15:presenceInfo xmlns:p15="http://schemas.microsoft.com/office/powerpoint/2012/main" userId="S-1-5-21-2052111302-1645522239-682003330-9572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17458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9" d="100"/>
          <a:sy n="79" d="100"/>
        </p:scale>
        <p:origin x="2712"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82930" y="1646133"/>
            <a:ext cx="6606540" cy="3501813"/>
          </a:xfrm>
        </p:spPr>
        <p:txBody>
          <a:bodyPr anchor="b"/>
          <a:lstStyle>
            <a:lvl1pPr algn="ctr">
              <a:defRPr sz="5100"/>
            </a:lvl1pPr>
          </a:lstStyle>
          <a:p>
            <a:r>
              <a:rPr lang="en-US" smtClean="0"/>
              <a:t>Click to edit Master title style</a:t>
            </a:r>
            <a:endParaRPr lang="en-US" dirty="0"/>
          </a:p>
        </p:txBody>
      </p:sp>
      <p:sp>
        <p:nvSpPr>
          <p:cNvPr id="3" name="Subtitle 2"/>
          <p:cNvSpPr>
            <a:spLocks noGrp="1"/>
          </p:cNvSpPr>
          <p:nvPr>
            <p:ph type="subTitle" idx="1"/>
          </p:nvPr>
        </p:nvSpPr>
        <p:spPr>
          <a:xfrm>
            <a:off x="971550" y="5282989"/>
            <a:ext cx="5829300" cy="2428451"/>
          </a:xfrm>
        </p:spPr>
        <p:txBody>
          <a:bodyPr/>
          <a:lstStyle>
            <a:lvl1pPr marL="0" indent="0" algn="ctr">
              <a:buNone/>
              <a:defRPr sz="2040"/>
            </a:lvl1pPr>
            <a:lvl2pPr marL="388620" indent="0" algn="ctr">
              <a:buNone/>
              <a:defRPr sz="1700"/>
            </a:lvl2pPr>
            <a:lvl3pPr marL="777240" indent="0" algn="ctr">
              <a:buNone/>
              <a:defRPr sz="1530"/>
            </a:lvl3pPr>
            <a:lvl4pPr marL="1165860" indent="0" algn="ctr">
              <a:buNone/>
              <a:defRPr sz="1360"/>
            </a:lvl4pPr>
            <a:lvl5pPr marL="1554480" indent="0" algn="ctr">
              <a:buNone/>
              <a:defRPr sz="1360"/>
            </a:lvl5pPr>
            <a:lvl6pPr marL="1943100" indent="0" algn="ctr">
              <a:buNone/>
              <a:defRPr sz="1360"/>
            </a:lvl6pPr>
            <a:lvl7pPr marL="2331720" indent="0" algn="ctr">
              <a:buNone/>
              <a:defRPr sz="1360"/>
            </a:lvl7pPr>
            <a:lvl8pPr marL="2720340" indent="0" algn="ctr">
              <a:buNone/>
              <a:defRPr sz="1360"/>
            </a:lvl8pPr>
            <a:lvl9pPr marL="3108960" indent="0" algn="ctr">
              <a:buNone/>
              <a:defRPr sz="136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992E39E-0CE7-4A67-ABD6-488DA07C4728}" type="datetimeFigureOut">
              <a:rPr lang="en-US" smtClean="0"/>
              <a:t>16-Apr-2018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1047703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992E39E-0CE7-4A67-ABD6-488DA07C4728}" type="datetimeFigureOut">
              <a:rPr lang="en-US" smtClean="0"/>
              <a:t>16-Apr-2018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29480388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05" y="2507618"/>
            <a:ext cx="6703695" cy="4184014"/>
          </a:xfrm>
        </p:spPr>
        <p:txBody>
          <a:bodyPr anchor="b"/>
          <a:lstStyle>
            <a:lvl1pPr>
              <a:defRPr sz="5100"/>
            </a:lvl1pPr>
          </a:lstStyle>
          <a:p>
            <a:r>
              <a:rPr lang="en-US" smtClean="0"/>
              <a:t>Click to edit Master title style</a:t>
            </a:r>
            <a:endParaRPr lang="en-US" dirty="0"/>
          </a:p>
        </p:txBody>
      </p:sp>
      <p:sp>
        <p:nvSpPr>
          <p:cNvPr id="3" name="Text Placeholder 2"/>
          <p:cNvSpPr>
            <a:spLocks noGrp="1"/>
          </p:cNvSpPr>
          <p:nvPr>
            <p:ph type="body" idx="1"/>
          </p:nvPr>
        </p:nvSpPr>
        <p:spPr>
          <a:xfrm>
            <a:off x="530305" y="6731215"/>
            <a:ext cx="6703695" cy="2200274"/>
          </a:xfrm>
        </p:spPr>
        <p:txBody>
          <a:bodyPr/>
          <a:lstStyle>
            <a:lvl1pPr marL="0" indent="0">
              <a:buNone/>
              <a:defRPr sz="2040">
                <a:solidFill>
                  <a:schemeClr val="tx1"/>
                </a:solidFill>
              </a:defRPr>
            </a:lvl1pPr>
            <a:lvl2pPr marL="388620" indent="0">
              <a:buNone/>
              <a:defRPr sz="1700">
                <a:solidFill>
                  <a:schemeClr val="tx1">
                    <a:tint val="75000"/>
                  </a:schemeClr>
                </a:solidFill>
              </a:defRPr>
            </a:lvl2pPr>
            <a:lvl3pPr marL="777240" indent="0">
              <a:buNone/>
              <a:defRPr sz="1530">
                <a:solidFill>
                  <a:schemeClr val="tx1">
                    <a:tint val="75000"/>
                  </a:schemeClr>
                </a:solidFill>
              </a:defRPr>
            </a:lvl3pPr>
            <a:lvl4pPr marL="1165860" indent="0">
              <a:buNone/>
              <a:defRPr sz="1360">
                <a:solidFill>
                  <a:schemeClr val="tx1">
                    <a:tint val="75000"/>
                  </a:schemeClr>
                </a:solidFill>
              </a:defRPr>
            </a:lvl4pPr>
            <a:lvl5pPr marL="1554480" indent="0">
              <a:buNone/>
              <a:defRPr sz="1360">
                <a:solidFill>
                  <a:schemeClr val="tx1">
                    <a:tint val="75000"/>
                  </a:schemeClr>
                </a:solidFill>
              </a:defRPr>
            </a:lvl5pPr>
            <a:lvl6pPr marL="1943100" indent="0">
              <a:buNone/>
              <a:defRPr sz="1360">
                <a:solidFill>
                  <a:schemeClr val="tx1">
                    <a:tint val="75000"/>
                  </a:schemeClr>
                </a:solidFill>
              </a:defRPr>
            </a:lvl6pPr>
            <a:lvl7pPr marL="2331720" indent="0">
              <a:buNone/>
              <a:defRPr sz="1360">
                <a:solidFill>
                  <a:schemeClr val="tx1">
                    <a:tint val="75000"/>
                  </a:schemeClr>
                </a:solidFill>
              </a:defRPr>
            </a:lvl7pPr>
            <a:lvl8pPr marL="2720340" indent="0">
              <a:buNone/>
              <a:defRPr sz="1360">
                <a:solidFill>
                  <a:schemeClr val="tx1">
                    <a:tint val="75000"/>
                  </a:schemeClr>
                </a:solidFill>
              </a:defRPr>
            </a:lvl8pPr>
            <a:lvl9pPr marL="3108960" indent="0">
              <a:buNone/>
              <a:defRPr sz="136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992E39E-0CE7-4A67-ABD6-488DA07C4728}" type="datetimeFigureOut">
              <a:rPr lang="en-US" smtClean="0"/>
              <a:t>16-Apr-2018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38568307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34353" y="2677584"/>
            <a:ext cx="3303270" cy="638196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934778" y="2677584"/>
            <a:ext cx="3303270" cy="638196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992E39E-0CE7-4A67-ABD6-488DA07C4728}" type="datetimeFigureOut">
              <a:rPr lang="en-US" smtClean="0"/>
              <a:t>16-Apr-2018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13538132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5365" y="535519"/>
            <a:ext cx="6703695" cy="1944159"/>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535366" y="2465706"/>
            <a:ext cx="3288089" cy="1208404"/>
          </a:xfrm>
        </p:spPr>
        <p:txBody>
          <a:bodyPr anchor="b"/>
          <a:lstStyle>
            <a:lvl1pPr marL="0" indent="0">
              <a:buNone/>
              <a:defRPr sz="2040" b="1"/>
            </a:lvl1pPr>
            <a:lvl2pPr marL="388620" indent="0">
              <a:buNone/>
              <a:defRPr sz="1700" b="1"/>
            </a:lvl2pPr>
            <a:lvl3pPr marL="777240" indent="0">
              <a:buNone/>
              <a:defRPr sz="1530" b="1"/>
            </a:lvl3pPr>
            <a:lvl4pPr marL="1165860" indent="0">
              <a:buNone/>
              <a:defRPr sz="1360" b="1"/>
            </a:lvl4pPr>
            <a:lvl5pPr marL="1554480" indent="0">
              <a:buNone/>
              <a:defRPr sz="1360" b="1"/>
            </a:lvl5pPr>
            <a:lvl6pPr marL="1943100" indent="0">
              <a:buNone/>
              <a:defRPr sz="1360" b="1"/>
            </a:lvl6pPr>
            <a:lvl7pPr marL="2331720" indent="0">
              <a:buNone/>
              <a:defRPr sz="1360" b="1"/>
            </a:lvl7pPr>
            <a:lvl8pPr marL="2720340" indent="0">
              <a:buNone/>
              <a:defRPr sz="1360" b="1"/>
            </a:lvl8pPr>
            <a:lvl9pPr marL="3108960" indent="0">
              <a:buNone/>
              <a:defRPr sz="1360" b="1"/>
            </a:lvl9pPr>
          </a:lstStyle>
          <a:p>
            <a:pPr lvl="0"/>
            <a:r>
              <a:rPr lang="en-US" smtClean="0"/>
              <a:t>Edit Master text styles</a:t>
            </a:r>
          </a:p>
        </p:txBody>
      </p:sp>
      <p:sp>
        <p:nvSpPr>
          <p:cNvPr id="4" name="Content Placeholder 3"/>
          <p:cNvSpPr>
            <a:spLocks noGrp="1"/>
          </p:cNvSpPr>
          <p:nvPr>
            <p:ph sz="half" idx="2"/>
          </p:nvPr>
        </p:nvSpPr>
        <p:spPr>
          <a:xfrm>
            <a:off x="535366" y="3674110"/>
            <a:ext cx="3288089" cy="540406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934778" y="2465706"/>
            <a:ext cx="3304282" cy="1208404"/>
          </a:xfrm>
        </p:spPr>
        <p:txBody>
          <a:bodyPr anchor="b"/>
          <a:lstStyle>
            <a:lvl1pPr marL="0" indent="0">
              <a:buNone/>
              <a:defRPr sz="2040" b="1"/>
            </a:lvl1pPr>
            <a:lvl2pPr marL="388620" indent="0">
              <a:buNone/>
              <a:defRPr sz="1700" b="1"/>
            </a:lvl2pPr>
            <a:lvl3pPr marL="777240" indent="0">
              <a:buNone/>
              <a:defRPr sz="1530" b="1"/>
            </a:lvl3pPr>
            <a:lvl4pPr marL="1165860" indent="0">
              <a:buNone/>
              <a:defRPr sz="1360" b="1"/>
            </a:lvl4pPr>
            <a:lvl5pPr marL="1554480" indent="0">
              <a:buNone/>
              <a:defRPr sz="1360" b="1"/>
            </a:lvl5pPr>
            <a:lvl6pPr marL="1943100" indent="0">
              <a:buNone/>
              <a:defRPr sz="1360" b="1"/>
            </a:lvl6pPr>
            <a:lvl7pPr marL="2331720" indent="0">
              <a:buNone/>
              <a:defRPr sz="1360" b="1"/>
            </a:lvl7pPr>
            <a:lvl8pPr marL="2720340" indent="0">
              <a:buNone/>
              <a:defRPr sz="1360" b="1"/>
            </a:lvl8pPr>
            <a:lvl9pPr marL="3108960" indent="0">
              <a:buNone/>
              <a:defRPr sz="1360" b="1"/>
            </a:lvl9pPr>
          </a:lstStyle>
          <a:p>
            <a:pPr lvl="0"/>
            <a:r>
              <a:rPr lang="en-US" smtClean="0"/>
              <a:t>Edit Master text styles</a:t>
            </a:r>
          </a:p>
        </p:txBody>
      </p:sp>
      <p:sp>
        <p:nvSpPr>
          <p:cNvPr id="6" name="Content Placeholder 5"/>
          <p:cNvSpPr>
            <a:spLocks noGrp="1"/>
          </p:cNvSpPr>
          <p:nvPr>
            <p:ph sz="quarter" idx="4"/>
          </p:nvPr>
        </p:nvSpPr>
        <p:spPr>
          <a:xfrm>
            <a:off x="3934778" y="3674110"/>
            <a:ext cx="3304282" cy="540406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992E39E-0CE7-4A67-ABD6-488DA07C4728}" type="datetimeFigureOut">
              <a:rPr lang="en-US" smtClean="0"/>
              <a:t>16-Apr-2018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1946360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992E39E-0CE7-4A67-ABD6-488DA07C4728}" type="datetimeFigureOut">
              <a:rPr lang="en-US" smtClean="0"/>
              <a:t>16-Apr-2018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27314434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992E39E-0CE7-4A67-ABD6-488DA07C4728}" type="datetimeFigureOut">
              <a:rPr lang="en-US" smtClean="0"/>
              <a:t>16-Apr-2018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5214228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65" y="670560"/>
            <a:ext cx="2506801" cy="2346960"/>
          </a:xfrm>
        </p:spPr>
        <p:txBody>
          <a:bodyPr anchor="b"/>
          <a:lstStyle>
            <a:lvl1pPr>
              <a:defRPr sz="2720"/>
            </a:lvl1pPr>
          </a:lstStyle>
          <a:p>
            <a:r>
              <a:rPr lang="en-US" smtClean="0"/>
              <a:t>Click to edit Master title style</a:t>
            </a:r>
            <a:endParaRPr lang="en-US" dirty="0"/>
          </a:p>
        </p:txBody>
      </p:sp>
      <p:sp>
        <p:nvSpPr>
          <p:cNvPr id="3" name="Content Placeholder 2"/>
          <p:cNvSpPr>
            <a:spLocks noGrp="1"/>
          </p:cNvSpPr>
          <p:nvPr>
            <p:ph idx="1"/>
          </p:nvPr>
        </p:nvSpPr>
        <p:spPr>
          <a:xfrm>
            <a:off x="3304282" y="1448226"/>
            <a:ext cx="3934778" cy="7147983"/>
          </a:xfrm>
        </p:spPr>
        <p:txBody>
          <a:bodyPr/>
          <a:lstStyle>
            <a:lvl1pPr>
              <a:defRPr sz="2720"/>
            </a:lvl1pPr>
            <a:lvl2pPr>
              <a:defRPr sz="2380"/>
            </a:lvl2pPr>
            <a:lvl3pPr>
              <a:defRPr sz="2040"/>
            </a:lvl3pPr>
            <a:lvl4pPr>
              <a:defRPr sz="1700"/>
            </a:lvl4pPr>
            <a:lvl5pPr>
              <a:defRPr sz="1700"/>
            </a:lvl5pPr>
            <a:lvl6pPr>
              <a:defRPr sz="1700"/>
            </a:lvl6pPr>
            <a:lvl7pPr>
              <a:defRPr sz="1700"/>
            </a:lvl7pPr>
            <a:lvl8pPr>
              <a:defRPr sz="1700"/>
            </a:lvl8pPr>
            <a:lvl9pPr>
              <a:defRPr sz="17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35365" y="3017520"/>
            <a:ext cx="2506801" cy="5590329"/>
          </a:xfrm>
        </p:spPr>
        <p:txBody>
          <a:bodyPr/>
          <a:lstStyle>
            <a:lvl1pPr marL="0" indent="0">
              <a:buNone/>
              <a:defRPr sz="1360"/>
            </a:lvl1pPr>
            <a:lvl2pPr marL="388620" indent="0">
              <a:buNone/>
              <a:defRPr sz="1190"/>
            </a:lvl2pPr>
            <a:lvl3pPr marL="777240" indent="0">
              <a:buNone/>
              <a:defRPr sz="1020"/>
            </a:lvl3pPr>
            <a:lvl4pPr marL="1165860" indent="0">
              <a:buNone/>
              <a:defRPr sz="850"/>
            </a:lvl4pPr>
            <a:lvl5pPr marL="1554480" indent="0">
              <a:buNone/>
              <a:defRPr sz="850"/>
            </a:lvl5pPr>
            <a:lvl6pPr marL="1943100" indent="0">
              <a:buNone/>
              <a:defRPr sz="850"/>
            </a:lvl6pPr>
            <a:lvl7pPr marL="2331720" indent="0">
              <a:buNone/>
              <a:defRPr sz="850"/>
            </a:lvl7pPr>
            <a:lvl8pPr marL="2720340" indent="0">
              <a:buNone/>
              <a:defRPr sz="850"/>
            </a:lvl8pPr>
            <a:lvl9pPr marL="3108960" indent="0">
              <a:buNone/>
              <a:defRPr sz="850"/>
            </a:lvl9pPr>
          </a:lstStyle>
          <a:p>
            <a:pPr lvl="0"/>
            <a:r>
              <a:rPr lang="en-US" smtClean="0"/>
              <a:t>Edit Master text styles</a:t>
            </a:r>
          </a:p>
        </p:txBody>
      </p:sp>
      <p:sp>
        <p:nvSpPr>
          <p:cNvPr id="5" name="Date Placeholder 4"/>
          <p:cNvSpPr>
            <a:spLocks noGrp="1"/>
          </p:cNvSpPr>
          <p:nvPr>
            <p:ph type="dt" sz="half" idx="10"/>
          </p:nvPr>
        </p:nvSpPr>
        <p:spPr/>
        <p:txBody>
          <a:bodyPr/>
          <a:lstStyle/>
          <a:p>
            <a:fld id="{9992E39E-0CE7-4A67-ABD6-488DA07C4728}" type="datetimeFigureOut">
              <a:rPr lang="en-US" smtClean="0"/>
              <a:t>16-Apr-2018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18425475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65" y="670560"/>
            <a:ext cx="2506801" cy="2346960"/>
          </a:xfrm>
        </p:spPr>
        <p:txBody>
          <a:bodyPr anchor="b"/>
          <a:lstStyle>
            <a:lvl1pPr>
              <a:defRPr sz="272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304282" y="1448226"/>
            <a:ext cx="3934778" cy="7147983"/>
          </a:xfrm>
        </p:spPr>
        <p:txBody>
          <a:bodyPr anchor="t"/>
          <a:lstStyle>
            <a:lvl1pPr marL="0" indent="0">
              <a:buNone/>
              <a:defRPr sz="2720"/>
            </a:lvl1pPr>
            <a:lvl2pPr marL="388620" indent="0">
              <a:buNone/>
              <a:defRPr sz="2380"/>
            </a:lvl2pPr>
            <a:lvl3pPr marL="777240" indent="0">
              <a:buNone/>
              <a:defRPr sz="2040"/>
            </a:lvl3pPr>
            <a:lvl4pPr marL="1165860" indent="0">
              <a:buNone/>
              <a:defRPr sz="1700"/>
            </a:lvl4pPr>
            <a:lvl5pPr marL="1554480" indent="0">
              <a:buNone/>
              <a:defRPr sz="1700"/>
            </a:lvl5pPr>
            <a:lvl6pPr marL="1943100" indent="0">
              <a:buNone/>
              <a:defRPr sz="1700"/>
            </a:lvl6pPr>
            <a:lvl7pPr marL="2331720" indent="0">
              <a:buNone/>
              <a:defRPr sz="1700"/>
            </a:lvl7pPr>
            <a:lvl8pPr marL="2720340" indent="0">
              <a:buNone/>
              <a:defRPr sz="1700"/>
            </a:lvl8pPr>
            <a:lvl9pPr marL="3108960" indent="0">
              <a:buNone/>
              <a:defRPr sz="1700"/>
            </a:lvl9pPr>
          </a:lstStyle>
          <a:p>
            <a:r>
              <a:rPr lang="en-US" smtClean="0"/>
              <a:t>Click icon to add picture</a:t>
            </a:r>
            <a:endParaRPr lang="en-US" dirty="0"/>
          </a:p>
        </p:txBody>
      </p:sp>
      <p:sp>
        <p:nvSpPr>
          <p:cNvPr id="4" name="Text Placeholder 3"/>
          <p:cNvSpPr>
            <a:spLocks noGrp="1"/>
          </p:cNvSpPr>
          <p:nvPr>
            <p:ph type="body" sz="half" idx="2"/>
          </p:nvPr>
        </p:nvSpPr>
        <p:spPr>
          <a:xfrm>
            <a:off x="535365" y="3017520"/>
            <a:ext cx="2506801" cy="5590329"/>
          </a:xfrm>
        </p:spPr>
        <p:txBody>
          <a:bodyPr/>
          <a:lstStyle>
            <a:lvl1pPr marL="0" indent="0">
              <a:buNone/>
              <a:defRPr sz="1360"/>
            </a:lvl1pPr>
            <a:lvl2pPr marL="388620" indent="0">
              <a:buNone/>
              <a:defRPr sz="1190"/>
            </a:lvl2pPr>
            <a:lvl3pPr marL="777240" indent="0">
              <a:buNone/>
              <a:defRPr sz="1020"/>
            </a:lvl3pPr>
            <a:lvl4pPr marL="1165860" indent="0">
              <a:buNone/>
              <a:defRPr sz="850"/>
            </a:lvl4pPr>
            <a:lvl5pPr marL="1554480" indent="0">
              <a:buNone/>
              <a:defRPr sz="850"/>
            </a:lvl5pPr>
            <a:lvl6pPr marL="1943100" indent="0">
              <a:buNone/>
              <a:defRPr sz="850"/>
            </a:lvl6pPr>
            <a:lvl7pPr marL="2331720" indent="0">
              <a:buNone/>
              <a:defRPr sz="850"/>
            </a:lvl7pPr>
            <a:lvl8pPr marL="2720340" indent="0">
              <a:buNone/>
              <a:defRPr sz="850"/>
            </a:lvl8pPr>
            <a:lvl9pPr marL="3108960" indent="0">
              <a:buNone/>
              <a:defRPr sz="850"/>
            </a:lvl9pPr>
          </a:lstStyle>
          <a:p>
            <a:pPr lvl="0"/>
            <a:r>
              <a:rPr lang="en-US" smtClean="0"/>
              <a:t>Edit Master text styles</a:t>
            </a:r>
          </a:p>
        </p:txBody>
      </p:sp>
      <p:sp>
        <p:nvSpPr>
          <p:cNvPr id="5" name="Date Placeholder 4"/>
          <p:cNvSpPr>
            <a:spLocks noGrp="1"/>
          </p:cNvSpPr>
          <p:nvPr>
            <p:ph type="dt" sz="half" idx="10"/>
          </p:nvPr>
        </p:nvSpPr>
        <p:spPr/>
        <p:txBody>
          <a:bodyPr/>
          <a:lstStyle/>
          <a:p>
            <a:fld id="{9992E39E-0CE7-4A67-ABD6-488DA07C4728}" type="datetimeFigureOut">
              <a:rPr lang="en-US" smtClean="0"/>
              <a:t>16-Apr-2018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35349698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992E39E-0CE7-4A67-ABD6-488DA07C4728}" type="datetimeFigureOut">
              <a:rPr lang="en-US" smtClean="0"/>
              <a:t>16-Apr-2018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28235441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562124" y="535517"/>
            <a:ext cx="1675924" cy="8524029"/>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34353" y="535517"/>
            <a:ext cx="4930616" cy="852402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992E39E-0CE7-4A67-ABD6-488DA07C4728}" type="datetimeFigureOut">
              <a:rPr lang="en-US" smtClean="0"/>
              <a:t>16-Apr-2018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11241887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353" y="535519"/>
            <a:ext cx="6703695" cy="1944159"/>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34353" y="2677584"/>
            <a:ext cx="6703695" cy="6381962"/>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34353" y="9322649"/>
            <a:ext cx="1748790" cy="535517"/>
          </a:xfrm>
          <a:prstGeom prst="rect">
            <a:avLst/>
          </a:prstGeom>
        </p:spPr>
        <p:txBody>
          <a:bodyPr vert="horz" lIns="91440" tIns="45720" rIns="91440" bIns="45720" rtlCol="0" anchor="ctr"/>
          <a:lstStyle>
            <a:lvl1pPr algn="l">
              <a:defRPr sz="1020">
                <a:solidFill>
                  <a:schemeClr val="tx1">
                    <a:tint val="75000"/>
                  </a:schemeClr>
                </a:solidFill>
              </a:defRPr>
            </a:lvl1pPr>
          </a:lstStyle>
          <a:p>
            <a:fld id="{9992E39E-0CE7-4A67-ABD6-488DA07C4728}" type="datetimeFigureOut">
              <a:rPr lang="en-US" smtClean="0"/>
              <a:t>16-Apr-2018</a:t>
            </a:fld>
            <a:endParaRPr lang="en-US"/>
          </a:p>
        </p:txBody>
      </p:sp>
      <p:sp>
        <p:nvSpPr>
          <p:cNvPr id="5" name="Footer Placeholder 4"/>
          <p:cNvSpPr>
            <a:spLocks noGrp="1"/>
          </p:cNvSpPr>
          <p:nvPr>
            <p:ph type="ftr" sz="quarter" idx="3"/>
          </p:nvPr>
        </p:nvSpPr>
        <p:spPr>
          <a:xfrm>
            <a:off x="2574608" y="9322649"/>
            <a:ext cx="2623185" cy="535517"/>
          </a:xfrm>
          <a:prstGeom prst="rect">
            <a:avLst/>
          </a:prstGeom>
        </p:spPr>
        <p:txBody>
          <a:bodyPr vert="horz" lIns="91440" tIns="45720" rIns="91440" bIns="45720" rtlCol="0" anchor="ctr"/>
          <a:lstStyle>
            <a:lvl1pPr algn="ctr">
              <a:defRPr sz="102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489258" y="9322649"/>
            <a:ext cx="1748790" cy="535517"/>
          </a:xfrm>
          <a:prstGeom prst="rect">
            <a:avLst/>
          </a:prstGeom>
        </p:spPr>
        <p:txBody>
          <a:bodyPr vert="horz" lIns="91440" tIns="45720" rIns="91440" bIns="45720" rtlCol="0" anchor="ctr"/>
          <a:lstStyle>
            <a:lvl1pPr algn="r">
              <a:defRPr sz="1020">
                <a:solidFill>
                  <a:schemeClr val="tx1">
                    <a:tint val="75000"/>
                  </a:schemeClr>
                </a:solidFill>
              </a:defRPr>
            </a:lvl1pPr>
          </a:lstStyle>
          <a:p>
            <a:fld id="{F188D6EF-02CF-48A5-9AB2-8B9BA79DB932}" type="slidenum">
              <a:rPr lang="en-US" smtClean="0"/>
              <a:t>‹#›</a:t>
            </a:fld>
            <a:endParaRPr lang="en-US"/>
          </a:p>
        </p:txBody>
      </p:sp>
    </p:spTree>
    <p:extLst>
      <p:ext uri="{BB962C8B-B14F-4D97-AF65-F5344CB8AC3E}">
        <p14:creationId xmlns:p14="http://schemas.microsoft.com/office/powerpoint/2010/main" val="61894387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777240" rtl="0" eaLnBrk="1" latinLnBrk="0" hangingPunct="1">
        <a:lnSpc>
          <a:spcPct val="90000"/>
        </a:lnSpc>
        <a:spcBef>
          <a:spcPct val="0"/>
        </a:spcBef>
        <a:buNone/>
        <a:defRPr sz="3740" kern="1200">
          <a:solidFill>
            <a:schemeClr val="tx1"/>
          </a:solidFill>
          <a:latin typeface="+mj-lt"/>
          <a:ea typeface="+mj-ea"/>
          <a:cs typeface="+mj-cs"/>
        </a:defRPr>
      </a:lvl1pPr>
    </p:titleStyle>
    <p:bodyStyle>
      <a:lvl1pPr marL="194310" indent="-194310" algn="l" defTabSz="777240" rtl="0" eaLnBrk="1" latinLnBrk="0" hangingPunct="1">
        <a:lnSpc>
          <a:spcPct val="90000"/>
        </a:lnSpc>
        <a:spcBef>
          <a:spcPts val="850"/>
        </a:spcBef>
        <a:buFont typeface="Arial" panose="020B0604020202020204" pitchFamily="34" charset="0"/>
        <a:buChar char="•"/>
        <a:defRPr sz="2380" kern="1200">
          <a:solidFill>
            <a:schemeClr val="tx1"/>
          </a:solidFill>
          <a:latin typeface="+mn-lt"/>
          <a:ea typeface="+mn-ea"/>
          <a:cs typeface="+mn-cs"/>
        </a:defRPr>
      </a:lvl1pPr>
      <a:lvl2pPr marL="582930" indent="-194310" algn="l" defTabSz="777240" rtl="0" eaLnBrk="1" latinLnBrk="0" hangingPunct="1">
        <a:lnSpc>
          <a:spcPct val="90000"/>
        </a:lnSpc>
        <a:spcBef>
          <a:spcPts val="425"/>
        </a:spcBef>
        <a:buFont typeface="Arial" panose="020B0604020202020204" pitchFamily="34" charset="0"/>
        <a:buChar char="•"/>
        <a:defRPr sz="2040" kern="1200">
          <a:solidFill>
            <a:schemeClr val="tx1"/>
          </a:solidFill>
          <a:latin typeface="+mn-lt"/>
          <a:ea typeface="+mn-ea"/>
          <a:cs typeface="+mn-cs"/>
        </a:defRPr>
      </a:lvl2pPr>
      <a:lvl3pPr marL="971550" indent="-194310" algn="l" defTabSz="777240" rtl="0" eaLnBrk="1" latinLnBrk="0" hangingPunct="1">
        <a:lnSpc>
          <a:spcPct val="90000"/>
        </a:lnSpc>
        <a:spcBef>
          <a:spcPts val="425"/>
        </a:spcBef>
        <a:buFont typeface="Arial" panose="020B0604020202020204" pitchFamily="34" charset="0"/>
        <a:buChar char="•"/>
        <a:defRPr sz="1700" kern="1200">
          <a:solidFill>
            <a:schemeClr val="tx1"/>
          </a:solidFill>
          <a:latin typeface="+mn-lt"/>
          <a:ea typeface="+mn-ea"/>
          <a:cs typeface="+mn-cs"/>
        </a:defRPr>
      </a:lvl3pPr>
      <a:lvl4pPr marL="136017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4pPr>
      <a:lvl5pPr marL="174879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5pPr>
      <a:lvl6pPr marL="213741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6pPr>
      <a:lvl7pPr marL="252603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7pPr>
      <a:lvl8pPr marL="291465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8pPr>
      <a:lvl9pPr marL="330327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9pPr>
    </p:bodyStyle>
    <p:otherStyle>
      <a:defPPr>
        <a:defRPr lang="en-US"/>
      </a:defPPr>
      <a:lvl1pPr marL="0" algn="l" defTabSz="777240" rtl="0" eaLnBrk="1" latinLnBrk="0" hangingPunct="1">
        <a:defRPr sz="1530" kern="1200">
          <a:solidFill>
            <a:schemeClr val="tx1"/>
          </a:solidFill>
          <a:latin typeface="+mn-lt"/>
          <a:ea typeface="+mn-ea"/>
          <a:cs typeface="+mn-cs"/>
        </a:defRPr>
      </a:lvl1pPr>
      <a:lvl2pPr marL="388620" algn="l" defTabSz="777240" rtl="0" eaLnBrk="1" latinLnBrk="0" hangingPunct="1">
        <a:defRPr sz="1530" kern="1200">
          <a:solidFill>
            <a:schemeClr val="tx1"/>
          </a:solidFill>
          <a:latin typeface="+mn-lt"/>
          <a:ea typeface="+mn-ea"/>
          <a:cs typeface="+mn-cs"/>
        </a:defRPr>
      </a:lvl2pPr>
      <a:lvl3pPr marL="777240" algn="l" defTabSz="777240" rtl="0" eaLnBrk="1" latinLnBrk="0" hangingPunct="1">
        <a:defRPr sz="1530" kern="1200">
          <a:solidFill>
            <a:schemeClr val="tx1"/>
          </a:solidFill>
          <a:latin typeface="+mn-lt"/>
          <a:ea typeface="+mn-ea"/>
          <a:cs typeface="+mn-cs"/>
        </a:defRPr>
      </a:lvl3pPr>
      <a:lvl4pPr marL="1165860" algn="l" defTabSz="777240" rtl="0" eaLnBrk="1" latinLnBrk="0" hangingPunct="1">
        <a:defRPr sz="1530" kern="1200">
          <a:solidFill>
            <a:schemeClr val="tx1"/>
          </a:solidFill>
          <a:latin typeface="+mn-lt"/>
          <a:ea typeface="+mn-ea"/>
          <a:cs typeface="+mn-cs"/>
        </a:defRPr>
      </a:lvl4pPr>
      <a:lvl5pPr marL="1554480" algn="l" defTabSz="777240" rtl="0" eaLnBrk="1" latinLnBrk="0" hangingPunct="1">
        <a:defRPr sz="1530" kern="1200">
          <a:solidFill>
            <a:schemeClr val="tx1"/>
          </a:solidFill>
          <a:latin typeface="+mn-lt"/>
          <a:ea typeface="+mn-ea"/>
          <a:cs typeface="+mn-cs"/>
        </a:defRPr>
      </a:lvl5pPr>
      <a:lvl6pPr marL="1943100" algn="l" defTabSz="777240" rtl="0" eaLnBrk="1" latinLnBrk="0" hangingPunct="1">
        <a:defRPr sz="1530" kern="1200">
          <a:solidFill>
            <a:schemeClr val="tx1"/>
          </a:solidFill>
          <a:latin typeface="+mn-lt"/>
          <a:ea typeface="+mn-ea"/>
          <a:cs typeface="+mn-cs"/>
        </a:defRPr>
      </a:lvl6pPr>
      <a:lvl7pPr marL="2331720" algn="l" defTabSz="777240" rtl="0" eaLnBrk="1" latinLnBrk="0" hangingPunct="1">
        <a:defRPr sz="1530" kern="1200">
          <a:solidFill>
            <a:schemeClr val="tx1"/>
          </a:solidFill>
          <a:latin typeface="+mn-lt"/>
          <a:ea typeface="+mn-ea"/>
          <a:cs typeface="+mn-cs"/>
        </a:defRPr>
      </a:lvl7pPr>
      <a:lvl8pPr marL="2720340" algn="l" defTabSz="777240" rtl="0" eaLnBrk="1" latinLnBrk="0" hangingPunct="1">
        <a:defRPr sz="1530" kern="1200">
          <a:solidFill>
            <a:schemeClr val="tx1"/>
          </a:solidFill>
          <a:latin typeface="+mn-lt"/>
          <a:ea typeface="+mn-ea"/>
          <a:cs typeface="+mn-cs"/>
        </a:defRPr>
      </a:lvl8pPr>
      <a:lvl9pPr marL="3108960" algn="l" defTabSz="777240" rtl="0" eaLnBrk="1" latinLnBrk="0" hangingPunct="1">
        <a:defRPr sz="153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b="1287"/>
          <a:stretch/>
        </p:blipFill>
        <p:spPr>
          <a:xfrm>
            <a:off x="228600" y="228600"/>
            <a:ext cx="7315200" cy="481404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06373" y="2788920"/>
            <a:ext cx="2100076" cy="2100076"/>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07608" y="9308592"/>
            <a:ext cx="1411621" cy="530352"/>
          </a:xfrm>
          <a:prstGeom prst="rect">
            <a:avLst/>
          </a:prstGeom>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1753" y="466344"/>
            <a:ext cx="6314867" cy="1828800"/>
          </a:xfrm>
          <a:prstGeom prst="rect">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1752" y="5330952"/>
            <a:ext cx="7178040" cy="3324371"/>
          </a:xfrm>
          <a:prstGeom prst="rect">
            <a:avLst/>
          </a:prstGeom>
        </p:spPr>
      </p:pic>
    </p:spTree>
    <p:extLst>
      <p:ext uri="{BB962C8B-B14F-4D97-AF65-F5344CB8AC3E}">
        <p14:creationId xmlns:p14="http://schemas.microsoft.com/office/powerpoint/2010/main" val="20332838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7772400" cy="10058400"/>
          </a:xfrm>
          <a:prstGeom prst="rect">
            <a:avLst/>
          </a:prstGeom>
        </p:spPr>
      </p:pic>
      <p:sp>
        <p:nvSpPr>
          <p:cNvPr id="4" name="TextBox 3"/>
          <p:cNvSpPr txBox="1"/>
          <p:nvPr/>
        </p:nvSpPr>
        <p:spPr>
          <a:xfrm>
            <a:off x="365760" y="8147303"/>
            <a:ext cx="7040880" cy="1200329"/>
          </a:xfrm>
          <a:prstGeom prst="rect">
            <a:avLst/>
          </a:prstGeom>
          <a:noFill/>
        </p:spPr>
        <p:txBody>
          <a:bodyPr wrap="square" rtlCol="0">
            <a:spAutoFit/>
          </a:bodyPr>
          <a:lstStyle/>
          <a:p>
            <a:r>
              <a:rPr lang="en-US" sz="1200" dirty="0">
                <a:solidFill>
                  <a:srgbClr val="17458F"/>
                </a:solidFill>
                <a:latin typeface="Georgia" panose="02040502050405020303" pitchFamily="18" charset="0"/>
              </a:rPr>
              <a:t>[Customizable call to action:]</a:t>
            </a:r>
          </a:p>
          <a:p>
            <a:r>
              <a:rPr lang="en-US" sz="1200" b="1" dirty="0" smtClean="0">
                <a:solidFill>
                  <a:srgbClr val="17458F"/>
                </a:solidFill>
                <a:latin typeface="Georgia" panose="02040502050405020303" pitchFamily="18" charset="0"/>
              </a:rPr>
              <a:t>Help </a:t>
            </a:r>
            <a:r>
              <a:rPr lang="en-US" sz="1200" b="1" dirty="0">
                <a:solidFill>
                  <a:srgbClr val="17458F"/>
                </a:solidFill>
                <a:latin typeface="Georgia" panose="02040502050405020303" pitchFamily="18" charset="0"/>
              </a:rPr>
              <a:t>Rotary strengthen local communities!</a:t>
            </a:r>
            <a:endParaRPr lang="en-US" sz="1200" dirty="0">
              <a:solidFill>
                <a:srgbClr val="17458F"/>
              </a:solidFill>
              <a:latin typeface="Georgia" panose="02040502050405020303" pitchFamily="18" charset="0"/>
            </a:endParaRPr>
          </a:p>
          <a:p>
            <a:r>
              <a:rPr lang="en-US" sz="1200" dirty="0">
                <a:solidFill>
                  <a:srgbClr val="17458F"/>
                </a:solidFill>
                <a:latin typeface="Georgia" panose="02040502050405020303" pitchFamily="18" charset="0"/>
              </a:rPr>
              <a:t>Your organization can have a significant impact on the lives of people in our community. Join us in providing training, microloans, economic infrastructure, and more. With your support, we can expand our local economy and give those who are most vulnerable a more prosperous future. Contact us at [insert email] or [insert phone number] to learn how you can get involved. </a:t>
            </a:r>
          </a:p>
        </p:txBody>
      </p:sp>
      <p:sp>
        <p:nvSpPr>
          <p:cNvPr id="5" name="TextBox 4"/>
          <p:cNvSpPr txBox="1"/>
          <p:nvPr/>
        </p:nvSpPr>
        <p:spPr>
          <a:xfrm>
            <a:off x="484632" y="5843016"/>
            <a:ext cx="6793992" cy="1938992"/>
          </a:xfrm>
          <a:prstGeom prst="rect">
            <a:avLst/>
          </a:prstGeom>
          <a:noFill/>
        </p:spPr>
        <p:txBody>
          <a:bodyPr wrap="square" rtlCol="0">
            <a:spAutoFit/>
          </a:bodyPr>
          <a:lstStyle/>
          <a:p>
            <a:r>
              <a:rPr lang="en-US" sz="1200" dirty="0">
                <a:latin typeface="Georgia" panose="02040502050405020303" pitchFamily="18" charset="0"/>
              </a:rPr>
              <a:t>[In 500 words or less, describe an economic and community development project that your club or district either finished or is currently working on. Please use 12-point Georgia font. It’s also a good idea to include photographs of your project.] </a:t>
            </a:r>
          </a:p>
          <a:p>
            <a:r>
              <a:rPr lang="en-US" sz="1200" dirty="0">
                <a:latin typeface="Georgia" panose="02040502050405020303" pitchFamily="18" charset="0"/>
              </a:rPr>
              <a:t> </a:t>
            </a:r>
            <a:endParaRPr lang="en-US" sz="1200" dirty="0" smtClean="0">
              <a:latin typeface="Georgia" panose="02040502050405020303" pitchFamily="18" charset="0"/>
            </a:endParaRPr>
          </a:p>
          <a:p>
            <a:r>
              <a:rPr lang="en-US" sz="1200" dirty="0" smtClean="0">
                <a:latin typeface="Georgia" panose="02040502050405020303" pitchFamily="18" charset="0"/>
              </a:rPr>
              <a:t>[</a:t>
            </a:r>
            <a:r>
              <a:rPr lang="en-US" sz="1200" dirty="0">
                <a:latin typeface="Georgia" panose="02040502050405020303" pitchFamily="18" charset="0"/>
              </a:rPr>
              <a:t>Your description should include: </a:t>
            </a:r>
          </a:p>
          <a:p>
            <a:pPr marL="171450" lvl="0" indent="-171450">
              <a:buFont typeface="Arial" panose="020B0604020202020204" pitchFamily="34" charset="0"/>
              <a:buChar char="•"/>
            </a:pPr>
            <a:r>
              <a:rPr lang="en-US" sz="1200" dirty="0">
                <a:latin typeface="Georgia" panose="02040502050405020303" pitchFamily="18" charset="0"/>
              </a:rPr>
              <a:t>The problem your project addresses and how it was discovered</a:t>
            </a:r>
          </a:p>
          <a:p>
            <a:pPr marL="171450" lvl="0" indent="-171450">
              <a:buFont typeface="Arial" panose="020B0604020202020204" pitchFamily="34" charset="0"/>
              <a:buChar char="•"/>
            </a:pPr>
            <a:r>
              <a:rPr lang="en-US" sz="1200" dirty="0">
                <a:latin typeface="Georgia" panose="02040502050405020303" pitchFamily="18" charset="0"/>
              </a:rPr>
              <a:t>A brief description of your community and how the project benefits it</a:t>
            </a:r>
          </a:p>
          <a:p>
            <a:pPr marL="171450" lvl="0" indent="-171450">
              <a:buFont typeface="Arial" panose="020B0604020202020204" pitchFamily="34" charset="0"/>
              <a:buChar char="•"/>
            </a:pPr>
            <a:r>
              <a:rPr lang="en-US" sz="1200" dirty="0">
                <a:latin typeface="Georgia" panose="02040502050405020303" pitchFamily="18" charset="0"/>
              </a:rPr>
              <a:t>How the partner organization’s involvement improves the project and its outcome </a:t>
            </a:r>
          </a:p>
          <a:p>
            <a:pPr marL="171450" lvl="0" indent="-171450">
              <a:buFont typeface="Arial" panose="020B0604020202020204" pitchFamily="34" charset="0"/>
              <a:buChar char="•"/>
            </a:pPr>
            <a:r>
              <a:rPr lang="en-US" sz="1200" dirty="0">
                <a:latin typeface="Georgia" panose="02040502050405020303" pitchFamily="18" charset="0"/>
              </a:rPr>
              <a:t>If the project is complete, its impact on the community (example: provided </a:t>
            </a:r>
            <a:r>
              <a:rPr lang="en-US" sz="1200" dirty="0" smtClean="0">
                <a:latin typeface="Georgia" panose="02040502050405020303" pitchFamily="18" charset="0"/>
              </a:rPr>
              <a:t>200 microloans)</a:t>
            </a:r>
            <a:endParaRPr lang="en-US" sz="1200" dirty="0">
              <a:latin typeface="Georgia" panose="02040502050405020303" pitchFamily="18" charset="0"/>
            </a:endParaRPr>
          </a:p>
          <a:p>
            <a:pPr marL="171450" lvl="0" indent="-171450">
              <a:buFont typeface="Arial" panose="020B0604020202020204" pitchFamily="34" charset="0"/>
              <a:buChar char="•"/>
            </a:pPr>
            <a:r>
              <a:rPr lang="en-US" sz="1200" dirty="0">
                <a:latin typeface="Georgia" panose="02040502050405020303" pitchFamily="18" charset="0"/>
              </a:rPr>
              <a:t>How this project will continue when Rotary’s involvement is over</a:t>
            </a:r>
            <a:r>
              <a:rPr lang="en-US" sz="1200" dirty="0" smtClean="0">
                <a:latin typeface="Georgia" panose="02040502050405020303" pitchFamily="18" charset="0"/>
              </a:rPr>
              <a:t>]</a:t>
            </a:r>
            <a:endParaRPr lang="en-US" sz="1200" dirty="0">
              <a:latin typeface="Georgia" panose="02040502050405020303" pitchFamily="18" charset="0"/>
            </a:endParaRPr>
          </a:p>
        </p:txBody>
      </p:sp>
    </p:spTree>
    <p:extLst>
      <p:ext uri="{BB962C8B-B14F-4D97-AF65-F5344CB8AC3E}">
        <p14:creationId xmlns:p14="http://schemas.microsoft.com/office/powerpoint/2010/main" val="94711571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2695</TotalTime>
  <Words>130</Words>
  <Application>Microsoft Office PowerPoint</Application>
  <PresentationFormat>Custom</PresentationFormat>
  <Paragraphs>11</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Georgia</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Jacki O'Brien</dc:creator>
  <cp:lastModifiedBy>Mark Anderson</cp:lastModifiedBy>
  <cp:revision>44</cp:revision>
  <cp:lastPrinted>2017-04-07T16:00:08Z</cp:lastPrinted>
  <dcterms:created xsi:type="dcterms:W3CDTF">2017-04-07T15:48:22Z</dcterms:created>
  <dcterms:modified xsi:type="dcterms:W3CDTF">2018-04-15T21:29:49Z</dcterms:modified>
</cp:coreProperties>
</file>