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7772400" cy="100584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cki O'Brien" initials="JO" lastIdx="2" clrIdx="0">
    <p:extLst>
      <p:ext uri="{19B8F6BF-5375-455C-9EA6-DF929625EA0E}">
        <p15:presenceInfo xmlns:p15="http://schemas.microsoft.com/office/powerpoint/2012/main" userId="S-1-5-21-2052111302-1645522239-682003330-9572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45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9" d="100"/>
          <a:sy n="79" d="100"/>
        </p:scale>
        <p:origin x="27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2930" y="1646133"/>
            <a:ext cx="6606540" cy="3501813"/>
          </a:xfrm>
        </p:spPr>
        <p:txBody>
          <a:bodyPr anchor="b"/>
          <a:lstStyle>
            <a:lvl1pPr algn="ctr">
              <a:defRPr sz="51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550" y="5282989"/>
            <a:ext cx="5829300" cy="2428451"/>
          </a:xfrm>
        </p:spPr>
        <p:txBody>
          <a:bodyPr/>
          <a:lstStyle>
            <a:lvl1pPr marL="0" indent="0" algn="ctr">
              <a:buNone/>
              <a:defRPr sz="2040"/>
            </a:lvl1pPr>
            <a:lvl2pPr marL="388620" indent="0" algn="ctr">
              <a:buNone/>
              <a:defRPr sz="1700"/>
            </a:lvl2pPr>
            <a:lvl3pPr marL="777240" indent="0" algn="ctr">
              <a:buNone/>
              <a:defRPr sz="1530"/>
            </a:lvl3pPr>
            <a:lvl4pPr marL="1165860" indent="0" algn="ctr">
              <a:buNone/>
              <a:defRPr sz="1360"/>
            </a:lvl4pPr>
            <a:lvl5pPr marL="1554480" indent="0" algn="ctr">
              <a:buNone/>
              <a:defRPr sz="1360"/>
            </a:lvl5pPr>
            <a:lvl6pPr marL="1943100" indent="0" algn="ctr">
              <a:buNone/>
              <a:defRPr sz="1360"/>
            </a:lvl6pPr>
            <a:lvl7pPr marL="2331720" indent="0" algn="ctr">
              <a:buNone/>
              <a:defRPr sz="1360"/>
            </a:lvl7pPr>
            <a:lvl8pPr marL="2720340" indent="0" algn="ctr">
              <a:buNone/>
              <a:defRPr sz="1360"/>
            </a:lvl8pPr>
            <a:lvl9pPr marL="3108960" indent="0" algn="ctr">
              <a:buNone/>
              <a:defRPr sz="136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70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038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05" y="2507618"/>
            <a:ext cx="6703695" cy="4184014"/>
          </a:xfrm>
        </p:spPr>
        <p:txBody>
          <a:bodyPr anchor="b"/>
          <a:lstStyle>
            <a:lvl1pPr>
              <a:defRPr sz="51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05" y="6731215"/>
            <a:ext cx="6703695" cy="2200274"/>
          </a:xfrm>
        </p:spPr>
        <p:txBody>
          <a:bodyPr/>
          <a:lstStyle>
            <a:lvl1pPr marL="0" indent="0">
              <a:buNone/>
              <a:defRPr sz="2040">
                <a:solidFill>
                  <a:schemeClr val="tx1"/>
                </a:solidFill>
              </a:defRPr>
            </a:lvl1pPr>
            <a:lvl2pPr marL="38862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777240" indent="0">
              <a:buNone/>
              <a:defRPr sz="1530">
                <a:solidFill>
                  <a:schemeClr val="tx1">
                    <a:tint val="75000"/>
                  </a:schemeClr>
                </a:solidFill>
              </a:defRPr>
            </a:lvl3pPr>
            <a:lvl4pPr marL="116586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4pPr>
            <a:lvl5pPr marL="155448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5pPr>
            <a:lvl6pPr marL="194310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6pPr>
            <a:lvl7pPr marL="233172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7pPr>
            <a:lvl8pPr marL="272034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8pPr>
            <a:lvl9pPr marL="310896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830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353" y="2677584"/>
            <a:ext cx="3303270" cy="638196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4778" y="2677584"/>
            <a:ext cx="3303270" cy="638196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813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535519"/>
            <a:ext cx="6703695" cy="194415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5366" y="2465706"/>
            <a:ext cx="3288089" cy="1208404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5366" y="3674110"/>
            <a:ext cx="3288089" cy="540406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34778" y="2465706"/>
            <a:ext cx="3304282" cy="1208404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34778" y="3674110"/>
            <a:ext cx="3304282" cy="540406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36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443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422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4282" y="1448226"/>
            <a:ext cx="3934778" cy="7147983"/>
          </a:xfrm>
        </p:spPr>
        <p:txBody>
          <a:bodyPr/>
          <a:lstStyle>
            <a:lvl1pPr>
              <a:defRPr sz="2720"/>
            </a:lvl1pPr>
            <a:lvl2pPr>
              <a:defRPr sz="2380"/>
            </a:lvl2pPr>
            <a:lvl3pPr>
              <a:defRPr sz="204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547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04282" y="1448226"/>
            <a:ext cx="3934778" cy="7147983"/>
          </a:xfrm>
        </p:spPr>
        <p:txBody>
          <a:bodyPr anchor="t"/>
          <a:lstStyle>
            <a:lvl1pPr marL="0" indent="0">
              <a:buNone/>
              <a:defRPr sz="2720"/>
            </a:lvl1pPr>
            <a:lvl2pPr marL="388620" indent="0">
              <a:buNone/>
              <a:defRPr sz="2380"/>
            </a:lvl2pPr>
            <a:lvl3pPr marL="777240" indent="0">
              <a:buNone/>
              <a:defRPr sz="2040"/>
            </a:lvl3pPr>
            <a:lvl4pPr marL="1165860" indent="0">
              <a:buNone/>
              <a:defRPr sz="1700"/>
            </a:lvl4pPr>
            <a:lvl5pPr marL="1554480" indent="0">
              <a:buNone/>
              <a:defRPr sz="1700"/>
            </a:lvl5pPr>
            <a:lvl6pPr marL="1943100" indent="0">
              <a:buNone/>
              <a:defRPr sz="1700"/>
            </a:lvl6pPr>
            <a:lvl7pPr marL="2331720" indent="0">
              <a:buNone/>
              <a:defRPr sz="1700"/>
            </a:lvl7pPr>
            <a:lvl8pPr marL="2720340" indent="0">
              <a:buNone/>
              <a:defRPr sz="1700"/>
            </a:lvl8pPr>
            <a:lvl9pPr marL="3108960" indent="0">
              <a:buNone/>
              <a:defRPr sz="17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969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544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2124" y="535517"/>
            <a:ext cx="1675924" cy="852402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353" y="535517"/>
            <a:ext cx="4930616" cy="852402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188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353" y="535519"/>
            <a:ext cx="6703695" cy="1944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353" y="2677584"/>
            <a:ext cx="6703695" cy="6381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353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4608" y="9322649"/>
            <a:ext cx="2623185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89258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943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77240" rtl="0" eaLnBrk="1" latinLnBrk="0" hangingPunct="1">
        <a:lnSpc>
          <a:spcPct val="90000"/>
        </a:lnSpc>
        <a:spcBef>
          <a:spcPct val="0"/>
        </a:spcBef>
        <a:buNone/>
        <a:defRPr sz="37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4310" indent="-194310" algn="l" defTabSz="777240" rtl="0" eaLnBrk="1" latinLnBrk="0" hangingPunct="1">
        <a:lnSpc>
          <a:spcPct val="90000"/>
        </a:lnSpc>
        <a:spcBef>
          <a:spcPts val="850"/>
        </a:spcBef>
        <a:buFont typeface="Arial" panose="020B0604020202020204" pitchFamily="34" charset="0"/>
        <a:buChar char="•"/>
        <a:defRPr sz="2380" kern="1200">
          <a:solidFill>
            <a:schemeClr val="tx1"/>
          </a:solidFill>
          <a:latin typeface="+mn-lt"/>
          <a:ea typeface="+mn-ea"/>
          <a:cs typeface="+mn-cs"/>
        </a:defRPr>
      </a:lvl1pPr>
      <a:lvl2pPr marL="5829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2040" kern="1200">
          <a:solidFill>
            <a:schemeClr val="tx1"/>
          </a:solidFill>
          <a:latin typeface="+mn-lt"/>
          <a:ea typeface="+mn-ea"/>
          <a:cs typeface="+mn-cs"/>
        </a:defRPr>
      </a:lvl2pPr>
      <a:lvl3pPr marL="9715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601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74879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213741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5260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9146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3032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1pPr>
      <a:lvl2pPr marL="3886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3pPr>
      <a:lvl4pPr marL="11658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194310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3317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7203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600"/>
            <a:ext cx="7315200" cy="48768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664" y="2761488"/>
            <a:ext cx="2100076" cy="2100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608" y="9308592"/>
            <a:ext cx="1411621" cy="5303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52" y="5330952"/>
            <a:ext cx="7178040" cy="31318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53" y="466344"/>
            <a:ext cx="6238701" cy="82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83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772400" cy="10058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65760" y="8291455"/>
            <a:ext cx="70408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17458F"/>
                </a:solidFill>
                <a:latin typeface="Georgia" panose="02040502050405020303" pitchFamily="18" charset="0"/>
              </a:rPr>
              <a:t>[Customizable call to action:]</a:t>
            </a:r>
          </a:p>
          <a:p>
            <a:r>
              <a:rPr lang="en-US" sz="1200" b="1" dirty="0">
                <a:solidFill>
                  <a:srgbClr val="17458F"/>
                </a:solidFill>
                <a:latin typeface="Georgia" panose="02040502050405020303" pitchFamily="18" charset="0"/>
              </a:rPr>
              <a:t>Help Rotary fight disease!</a:t>
            </a:r>
          </a:p>
          <a:p>
            <a:r>
              <a:rPr lang="en-US" sz="1200" dirty="0">
                <a:solidFill>
                  <a:srgbClr val="17458F"/>
                </a:solidFill>
                <a:latin typeface="Georgia" panose="02040502050405020303" pitchFamily="18" charset="0"/>
              </a:rPr>
              <a:t>Your organization can have a significant impact on the health of people in our community. By working together, we can expand access to quality health care and help prevent devastating illnesses. Contact us at [insert email] or [insert phone number] to learn how you can get involved.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5760" y="6002571"/>
            <a:ext cx="70408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Georgia" panose="02040502050405020303" pitchFamily="18" charset="0"/>
              </a:rPr>
              <a:t>[</a:t>
            </a:r>
            <a:r>
              <a:rPr lang="en-US" sz="1200" dirty="0">
                <a:latin typeface="Georgia" panose="02040502050405020303" pitchFamily="18" charset="0"/>
              </a:rPr>
              <a:t>In 500 words or less, describe a disease prevention and treatment project that your club or district either finished or is currently working on. Please use 12-point Georgia font . It’s also a good idea to include photographs of your project.]</a:t>
            </a:r>
          </a:p>
          <a:p>
            <a:r>
              <a:rPr lang="en-US" sz="1200" b="1" dirty="0">
                <a:latin typeface="Georgia" panose="02040502050405020303" pitchFamily="18" charset="0"/>
              </a:rPr>
              <a:t> </a:t>
            </a:r>
            <a:endParaRPr lang="en-US" sz="1200" dirty="0">
              <a:latin typeface="Georgia" panose="02040502050405020303" pitchFamily="18" charset="0"/>
            </a:endParaRPr>
          </a:p>
          <a:p>
            <a:r>
              <a:rPr lang="en-US" sz="1200" dirty="0">
                <a:latin typeface="Georgia" panose="02040502050405020303" pitchFamily="18" charset="0"/>
              </a:rPr>
              <a:t>[Your description should include: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Georgia" panose="02040502050405020303" pitchFamily="18" charset="0"/>
              </a:rPr>
              <a:t>The problem your project addresses and how it was discovered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Georgia" panose="02040502050405020303" pitchFamily="18" charset="0"/>
              </a:rPr>
              <a:t>A brief description of your community and how the project benefits it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Georgia" panose="02040502050405020303" pitchFamily="18" charset="0"/>
              </a:rPr>
              <a:t>How the partner organization’s involvement improves the project and its outcome 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Georgia" panose="02040502050405020303" pitchFamily="18" charset="0"/>
              </a:rPr>
              <a:t>If the project is complete, its impact on the community (example: trained 50 health care workers)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Georgia" panose="02040502050405020303" pitchFamily="18" charset="0"/>
              </a:rPr>
              <a:t>How this project will continue when Rotary’s involvement is over</a:t>
            </a:r>
            <a:r>
              <a:rPr lang="en-US" sz="1200" dirty="0" smtClean="0">
                <a:latin typeface="Georgia" panose="02040502050405020303" pitchFamily="18" charset="0"/>
              </a:rPr>
              <a:t>]</a:t>
            </a:r>
            <a:endParaRPr lang="en-US" sz="12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71157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5327</TotalTime>
  <Words>98</Words>
  <Application>Microsoft Office PowerPoint</Application>
  <PresentationFormat>Custom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Georgia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Jacki O'Brien</dc:creator>
  <cp:lastModifiedBy>Mark Anderson</cp:lastModifiedBy>
  <cp:revision>55</cp:revision>
  <cp:lastPrinted>2018-01-04T16:11:24Z</cp:lastPrinted>
  <dcterms:created xsi:type="dcterms:W3CDTF">2017-04-07T15:48:22Z</dcterms:created>
  <dcterms:modified xsi:type="dcterms:W3CDTF">2018-04-15T21:30:11Z</dcterms:modified>
</cp:coreProperties>
</file>